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4" r:id="rId9"/>
    <p:sldId id="493" r:id="rId10"/>
    <p:sldId id="30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1DA555EA-B346-1B63-A348-EB2D78FC648E}" name="Michelle Butterworth" initials="MB" userId="3d51313a523a543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75139" autoAdjust="0"/>
  </p:normalViewPr>
  <p:slideViewPr>
    <p:cSldViewPr snapToGrid="0">
      <p:cViewPr varScale="1">
        <p:scale>
          <a:sx n="74" d="100"/>
          <a:sy n="74" d="100"/>
        </p:scale>
        <p:origin x="49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downloads/update-student-parents.csv?0709202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fo@unifrog.or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website-term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these summary emails will </a:t>
            </a:r>
            <a:r>
              <a:rPr lang="en-GB" b="1" dirty="0"/>
              <a:t>only</a:t>
            </a:r>
            <a:r>
              <a:rPr lang="en-GB" dirty="0"/>
              <a:t> be sent out to parents if the school links parent accounts. </a:t>
            </a:r>
          </a:p>
          <a:p>
            <a:endParaRPr lang="en-GB" dirty="0"/>
          </a:p>
          <a:p>
            <a:r>
              <a:rPr lang="en-GB" dirty="0"/>
              <a:t>To do this, please 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fill in this spreadsheet: </a:t>
            </a:r>
            <a:r>
              <a:rPr lang="en-GB" b="0" i="0" u="none" strike="noStrike" dirty="0">
                <a:effectLst/>
                <a:latin typeface="Slack-Lato"/>
                <a:hlinkClick r:id="rId3"/>
              </a:rPr>
              <a:t>https://www.unifrog.org/downloads/update-student-parents.csv?07092022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 and send it to the Partner Success Team: </a:t>
            </a:r>
            <a:r>
              <a:rPr lang="en-GB" b="0" i="0" u="none" strike="noStrike" dirty="0">
                <a:effectLst/>
                <a:latin typeface="Slack-Lato"/>
                <a:hlinkClick r:id="rId4"/>
              </a:rPr>
              <a:t>info@unifrog.org</a:t>
            </a:r>
            <a:r>
              <a:rPr lang="en-GB" b="0" i="0" u="none" strike="noStrike" dirty="0">
                <a:solidFill>
                  <a:srgbClr val="1D1C1D"/>
                </a:solidFill>
                <a:effectLst/>
                <a:latin typeface="Slack-Lato"/>
              </a:rPr>
              <a:t>.</a:t>
            </a:r>
            <a:endParaRPr lang="en-GB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sz="1200" dirty="0">
                <a:latin typeface="Open Sans" panose="020B0606030504020204"/>
                <a:hlinkClick r:id="rId4"/>
              </a:rPr>
              <a:t>https://www.unifrog.org/website-terms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Parents Evening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7D3CEB-9565-4609-8290-F89420D50ECF}"/>
              </a:ext>
            </a:extLst>
          </p:cNvPr>
          <p:cNvSpPr/>
          <p:nvPr/>
        </p:nvSpPr>
        <p:spPr>
          <a:xfrm>
            <a:off x="8478982" y="3313216"/>
            <a:ext cx="2081442" cy="17100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andsworth Grange on X: &quot;What a lovely message from one of ...">
            <a:extLst>
              <a:ext uri="{FF2B5EF4-FFF2-40B4-BE49-F238E27FC236}">
                <a16:creationId xmlns:a16="http://schemas.microsoft.com/office/drawing/2014/main" id="{C0AABF9A-642A-480C-9E9D-F242D393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453" y="331321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600130"/>
            <a:ext cx="5827059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Scan this QR code or go to </a:t>
            </a:r>
            <a:r>
              <a:rPr lang="en-GB" sz="22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268941" y="1754156"/>
            <a:ext cx="2438400" cy="4891128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4177502"/>
            <a:ext cx="5827059" cy="54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FF0000"/>
                </a:solidFill>
                <a:latin typeface="Open Sans" panose="020B0606030504020204"/>
              </a:rPr>
              <a:t>&lt;&lt;Insert Parent Sign up Code here&gt;&gt;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2878053" y="2523128"/>
            <a:ext cx="3047234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460871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8C23-5E24-2D81-CCE5-B66F23292055}"/>
              </a:ext>
            </a:extLst>
          </p:cNvPr>
          <p:cNvGrpSpPr/>
          <p:nvPr/>
        </p:nvGrpSpPr>
        <p:grpSpPr>
          <a:xfrm>
            <a:off x="2130811" y="2340777"/>
            <a:ext cx="9945895" cy="4455261"/>
            <a:chOff x="179294" y="920552"/>
            <a:chExt cx="11891961" cy="44552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996022-0138-710A-FE42-2093210B1D24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0CCE3B-E528-ACBE-BF50-77F256A01849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48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E171F-7ABB-695A-0788-100542DEF6FF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40F8E-A547-C24D-8B89-2430F02A6C77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Skills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382C7-B2D2-825D-4E8F-B83B06E4FF95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2101AC-8D88-0627-2A5F-86B331B2DE1C}"/>
                </a:ext>
              </a:extLst>
            </p:cNvPr>
            <p:cNvGrpSpPr/>
            <p:nvPr/>
          </p:nvGrpSpPr>
          <p:grpSpPr>
            <a:xfrm>
              <a:off x="9775412" y="1006552"/>
              <a:ext cx="2295843" cy="1518449"/>
              <a:chOff x="9775412" y="1006552"/>
              <a:chExt cx="2295843" cy="151844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4CD15C-0EFE-CE3A-D70E-B535165A9053}"/>
                  </a:ext>
                </a:extLst>
              </p:cNvPr>
              <p:cNvSpPr txBox="1"/>
              <p:nvPr/>
            </p:nvSpPr>
            <p:spPr>
              <a:xfrm>
                <a:off x="9932409" y="1006552"/>
                <a:ext cx="1996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37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9DB03D5E-CAE2-4EA2-E0DB-789E01A5341C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40C17-81E2-6CAA-43C8-17B74F41FFBC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97C84-D0F2-A741-C434-4A0CABB7F6F9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7AEEE0-41AE-226B-7DEA-77A8B050F10F}"/>
                </a:ext>
              </a:extLst>
            </p:cNvPr>
            <p:cNvGrpSpPr/>
            <p:nvPr/>
          </p:nvGrpSpPr>
          <p:grpSpPr>
            <a:xfrm>
              <a:off x="4961852" y="1013673"/>
              <a:ext cx="2313485" cy="4362140"/>
              <a:chOff x="4961852" y="1013673"/>
              <a:chExt cx="2313485" cy="43621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5CD2BE-6FB5-B07F-84D7-3931FA609EDD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2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AAA5254-B37D-FD56-AC8F-C506FCA66DEA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6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FBB13-39B3-B75E-D647-E62405D7DDAE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179D207-6C9B-68AD-03D7-4A2AA94CA041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D0EBD1C-757D-0E4D-3D1F-A90CB332515B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24800FEA-C5A1-AC16-AB91-38D54EC980DC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74403-B203-80A4-C886-25BFDFD982DB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09F087CC-4007-3C8B-860C-F1345D08BB03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2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8DDF4A4C-7C3F-76A1-3326-B2C4BE910B64}"/>
                  </a:ext>
                </a:extLst>
              </p:cNvPr>
              <p:cNvSpPr txBox="1"/>
              <p:nvPr/>
            </p:nvSpPr>
            <p:spPr>
              <a:xfrm>
                <a:off x="4961852" y="4721199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3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11134-4678-D7D6-BEAC-36B217CE7622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276522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MidEast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and Africa unis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4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A1FF2D0-1F81-1349-F941-97E4CA24A627}"/>
                  </a:ext>
                </a:extLst>
              </p:cNvPr>
              <p:cNvSpPr txBox="1"/>
              <p:nvPr/>
            </p:nvSpPr>
            <p:spPr>
              <a:xfrm>
                <a:off x="4961852" y="436818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57F7349-40EA-EB13-9E19-A0BD2935C7BF}"/>
                  </a:ext>
                </a:extLst>
              </p:cNvPr>
              <p:cNvSpPr txBox="1"/>
              <p:nvPr/>
            </p:nvSpPr>
            <p:spPr>
              <a:xfrm>
                <a:off x="4961853" y="5074215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3B538A-3D43-BC2C-C7B5-D7BDAF80B055}"/>
                </a:ext>
              </a:extLst>
            </p:cNvPr>
            <p:cNvGrpSpPr/>
            <p:nvPr/>
          </p:nvGrpSpPr>
          <p:grpSpPr>
            <a:xfrm>
              <a:off x="7367696" y="920552"/>
              <a:ext cx="2295033" cy="3559414"/>
              <a:chOff x="7352952" y="920552"/>
              <a:chExt cx="2295033" cy="355941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3ED75-23B9-EC17-302A-DF923097BA19}"/>
                  </a:ext>
                </a:extLst>
              </p:cNvPr>
              <p:cNvSpPr txBox="1"/>
              <p:nvPr/>
            </p:nvSpPr>
            <p:spPr>
              <a:xfrm>
                <a:off x="7592629" y="920552"/>
                <a:ext cx="1815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1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BAC60E4-A8DA-389A-309F-06E897B6B764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1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B9E53-C14C-A739-2D05-D549748607EF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9A7F84E-7A27-E225-95E8-53A5E44F71EF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F4E47-D58C-9250-1FA2-D00C83A2EF8B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20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37BDE8B-792B-5468-4AD8-19FFB37A1502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1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6161C3E-7807-63CC-1B9D-1647F76800D0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7B8DC6A-0BAE-74E1-1CA6-16995F14AC9F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2A291-D5E6-F67B-5C38-289463852C86}"/>
                  </a:ext>
                </a:extLst>
              </p:cNvPr>
              <p:cNvSpPr txBox="1"/>
              <p:nvPr/>
            </p:nvSpPr>
            <p:spPr>
              <a:xfrm>
                <a:off x="7352952" y="3994111"/>
                <a:ext cx="2295033" cy="485855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E6938D-4B2D-4F15-0EAC-9C9042CE85FC}"/>
                </a:ext>
              </a:extLst>
            </p:cNvPr>
            <p:cNvGrpSpPr/>
            <p:nvPr/>
          </p:nvGrpSpPr>
          <p:grpSpPr>
            <a:xfrm>
              <a:off x="179294" y="1106494"/>
              <a:ext cx="2299619" cy="2479312"/>
              <a:chOff x="179294" y="1106494"/>
              <a:chExt cx="2299619" cy="247931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3555F-7A29-34F7-94BE-15F29F35FDD9}"/>
                  </a:ext>
                </a:extLst>
              </p:cNvPr>
              <p:cNvSpPr txBox="1"/>
              <p:nvPr/>
            </p:nvSpPr>
            <p:spPr>
              <a:xfrm>
                <a:off x="287712" y="1106494"/>
                <a:ext cx="2078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9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B8359-5199-4777-CBE7-F38E42339A4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738D8D-839A-86B4-DEA6-2C35DB85AF3C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0A82D-C413-8E2E-1E97-FE3D3524200D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8963F8-BD9A-A641-1DB6-0F2869F60B01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D7DA8A-A37C-99EA-8362-C90E674F0691}"/>
                  </a:ext>
                </a:extLst>
              </p:cNvPr>
              <p:cNvSpPr txBox="1"/>
              <p:nvPr/>
            </p:nvSpPr>
            <p:spPr>
              <a:xfrm>
                <a:off x="179294" y="2932524"/>
                <a:ext cx="2295032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B8C22C-91C2-D151-4844-DFF78CD83138}"/>
                  </a:ext>
                </a:extLst>
              </p:cNvPr>
              <p:cNvSpPr txBox="1"/>
              <p:nvPr/>
            </p:nvSpPr>
            <p:spPr>
              <a:xfrm>
                <a:off x="179294" y="3284208"/>
                <a:ext cx="2295032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F10DAC-D860-F418-775B-9DBBE51A3476}"/>
              </a:ext>
            </a:extLst>
          </p:cNvPr>
          <p:cNvSpPr txBox="1"/>
          <p:nvPr/>
        </p:nvSpPr>
        <p:spPr>
          <a:xfrm>
            <a:off x="675314" y="2526719"/>
            <a:ext cx="80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</a:p>
        </p:txBody>
      </p:sp>
      <p:sp>
        <p:nvSpPr>
          <p:cNvPr id="91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466C1406-B5F5-6B5A-A114-B36AC3773101}"/>
              </a:ext>
            </a:extLst>
          </p:cNvPr>
          <p:cNvSpPr txBox="1"/>
          <p:nvPr/>
        </p:nvSpPr>
        <p:spPr>
          <a:xfrm>
            <a:off x="120265" y="3292880"/>
            <a:ext cx="1919461" cy="301598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AD959899-7C39-237A-06C6-DA544895AD1E}"/>
              </a:ext>
            </a:extLst>
          </p:cNvPr>
          <p:cNvSpPr txBox="1"/>
          <p:nvPr/>
        </p:nvSpPr>
        <p:spPr>
          <a:xfrm>
            <a:off x="120266" y="2944514"/>
            <a:ext cx="1919461" cy="301598"/>
          </a:xfrm>
          <a:prstGeom prst="rect">
            <a:avLst/>
          </a:prstGeom>
          <a:solidFill>
            <a:srgbClr val="2F75B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Interests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E1C63A7E-0EB2-3A11-2725-8A97AE52FCEB}"/>
              </a:ext>
            </a:extLst>
          </p:cNvPr>
          <p:cNvSpPr txBox="1"/>
          <p:nvPr/>
        </p:nvSpPr>
        <p:spPr>
          <a:xfrm>
            <a:off x="120265" y="3661385"/>
            <a:ext cx="1919461" cy="49753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Work environments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9F13A270-B433-2591-88A9-A3AC7BEE82FB}"/>
              </a:ext>
            </a:extLst>
          </p:cNvPr>
          <p:cNvSpPr txBox="1"/>
          <p:nvPr/>
        </p:nvSpPr>
        <p:spPr>
          <a:xfrm>
            <a:off x="120079" y="4226994"/>
            <a:ext cx="1919461" cy="301598"/>
          </a:xfrm>
          <a:prstGeom prst="rect">
            <a:avLst/>
          </a:prstGeom>
          <a:solidFill>
            <a:srgbClr val="A8308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Skills profile</a:t>
            </a: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16E73-6DA8-42D6-8B29-C520AC78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7" y="2083443"/>
            <a:ext cx="3473759" cy="368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4EC31-8A27-AED5-008D-EFFE618D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3" y="2122203"/>
            <a:ext cx="3474532" cy="364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559B3-D6FA-EA80-E0F9-F5051690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30" y="1651230"/>
            <a:ext cx="5920799" cy="427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Unlimited shortlists can be created and referred back to</a:t>
            </a:r>
          </a:p>
        </p:txBody>
      </p:sp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Weekly summary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228209" y="1818996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Parents can sign up to receive weekly summary emails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This summary will show you any shortlists your child may have made on the Unifrog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It will also detail any interactions logged against your child, such as Careers Fairs taking place or careers interviews coming up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8D7D7-249A-4102-BD9E-E6DE8940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11" y="2043705"/>
            <a:ext cx="5052253" cy="372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44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200" dirty="0" err="1">
                <a:latin typeface="Open Sans" panose="020B0606030504020204"/>
              </a:rPr>
              <a:t>about#security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773</Words>
  <Application>Microsoft Office PowerPoint</Application>
  <PresentationFormat>Widescreen</PresentationFormat>
  <Paragraphs>101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Slack-Lato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Kate Grapes</cp:lastModifiedBy>
  <cp:revision>72</cp:revision>
  <dcterms:created xsi:type="dcterms:W3CDTF">2018-10-19T14:26:26Z</dcterms:created>
  <dcterms:modified xsi:type="dcterms:W3CDTF">2025-06-18T11:19:20Z</dcterms:modified>
</cp:coreProperties>
</file>